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4" r:id="rId5"/>
    <p:sldId id="263" r:id="rId6"/>
    <p:sldId id="270" r:id="rId7"/>
    <p:sldId id="271" r:id="rId8"/>
    <p:sldId id="272" r:id="rId9"/>
    <p:sldId id="273" r:id="rId10"/>
    <p:sldId id="274" r:id="rId11"/>
    <p:sldId id="275" r:id="rId12"/>
    <p:sldId id="303" r:id="rId13"/>
    <p:sldId id="304" r:id="rId14"/>
    <p:sldId id="305" r:id="rId15"/>
    <p:sldId id="321" r:id="rId16"/>
    <p:sldId id="322" r:id="rId17"/>
    <p:sldId id="323" r:id="rId18"/>
    <p:sldId id="324" r:id="rId19"/>
    <p:sldId id="325" r:id="rId20"/>
    <p:sldId id="327" r:id="rId21"/>
    <p:sldId id="326" r:id="rId22"/>
    <p:sldId id="329" r:id="rId23"/>
    <p:sldId id="331" r:id="rId24"/>
    <p:sldId id="332" r:id="rId25"/>
    <p:sldId id="333" r:id="rId26"/>
    <p:sldId id="351" r:id="rId27"/>
    <p:sldId id="352" r:id="rId28"/>
    <p:sldId id="353" r:id="rId29"/>
    <p:sldId id="362" r:id="rId30"/>
    <p:sldId id="363" r:id="rId31"/>
    <p:sldId id="364" r:id="rId32"/>
    <p:sldId id="367" r:id="rId33"/>
    <p:sldId id="365" r:id="rId34"/>
    <p:sldId id="366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Aplikasi Point Of Sale</a:t>
            </a:r>
            <a:br>
              <a:rPr lang="en-US" dirty="0"/>
            </a:br>
            <a:r>
              <a:rPr lang="en-US" sz="2000" dirty="0"/>
              <a:t>A11.2017.10132</a:t>
            </a:r>
            <a:br>
              <a:rPr lang="en-US" sz="2000" dirty="0"/>
            </a:br>
            <a:r>
              <a:rPr lang="en-US" sz="2000" dirty="0"/>
              <a:t>Arif Cahya Prananda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https://youtu.be/h7EYSuP0Cu0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Lish.php (Dokumentai)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erorr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edit.php (Kategori)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Lish.php (Kategori)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Index.php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3220" y="1174750"/>
            <a:ext cx="892429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Lish.php (Laporan)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invoice.php (Pembelian dari suplier)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Lish.php (Pembelian Suplier)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suplier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58515" y="1174750"/>
            <a:ext cx="547433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dashboard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form Log in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tamplate log in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template.php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welcome_message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barang.php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Kategori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Laporan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Pembelian suplier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1174750"/>
            <a:ext cx="976312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User Login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konfic.js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composer.json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 noChangeArrowheads="1"/>
          </p:cNvSpPr>
          <p:nvPr>
            <p:ph type="ctrTitle"/>
          </p:nvPr>
        </p:nvSpPr>
        <p:spPr/>
        <p:txBody>
          <a:bodyPr/>
          <a:p>
            <a:r>
              <a:rPr lang="en-US"/>
              <a:t>Link Aplikasi dan Dokumentasi </a:t>
            </a:r>
            <a:br>
              <a:rPr lang="en-US"/>
            </a:br>
            <a:r>
              <a:rPr lang="en-US"/>
              <a:t>Proposal dan Portfolio</a:t>
            </a:r>
            <a:endParaRPr lang="en-US"/>
          </a:p>
        </p:txBody>
      </p:sp>
      <p:sp>
        <p:nvSpPr>
          <p:cNvPr id="5" name="Subtit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https://github.com/boscahya/Point-Of-Sale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edit.php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Lish.php (database Barang)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1005" y="1174750"/>
            <a:ext cx="8809355" cy="4953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WPS Presentation</Application>
  <PresentationFormat>Widescreen</PresentationFormat>
  <Paragraphs>56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Point Of Sale A11.2017.10132 Arif Cahya Prananda</dc:title>
  <dc:creator/>
  <cp:lastModifiedBy>Lenovo</cp:lastModifiedBy>
  <cp:revision>3</cp:revision>
  <dcterms:created xsi:type="dcterms:W3CDTF">2020-07-02T13:38:56Z</dcterms:created>
  <dcterms:modified xsi:type="dcterms:W3CDTF">2020-07-02T14:20:43Z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